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1"/>
    <p:restoredTop sz="94583"/>
  </p:normalViewPr>
  <p:slideViewPr>
    <p:cSldViewPr snapToGrid="0" snapToObjects="1">
      <p:cViewPr varScale="1">
        <p:scale>
          <a:sx n="112" d="100"/>
          <a:sy n="112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8187-5445-E349-B55A-DBC884A499C5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D9E7C-DFDB-5F48-9F67-ADC25CC0B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0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738315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217990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822960"/>
            <a:ext cx="10515600" cy="187414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04251" y="6365498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912352" y="6374260"/>
            <a:ext cx="24384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5152" y="228600"/>
            <a:ext cx="10515600" cy="1094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</a:t>
            </a:r>
            <a:r>
              <a:rPr lang="mr-IN" dirty="0"/>
              <a:t>–</a:t>
            </a:r>
            <a:r>
              <a:rPr lang="en-US" dirty="0"/>
              <a:t> Futura (Bold) size: 40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152" y="1450720"/>
            <a:ext cx="10515600" cy="4378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7552" y="63742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chemeClr val="tx2"/>
          </a:solidFill>
          <a:latin typeface="Futura" charset="0"/>
          <a:ea typeface="Futura" charset="0"/>
          <a:cs typeface="Futur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Char char="§"/>
        <a:defRPr sz="1800" b="0" i="0" kern="1200">
          <a:solidFill>
            <a:schemeClr val="tx2"/>
          </a:solidFill>
          <a:latin typeface="Futura Medium" charset="0"/>
          <a:ea typeface="Futura Medium" charset="0"/>
          <a:cs typeface="Futura Medium" charset="0"/>
        </a:defRPr>
      </a:lvl1pPr>
      <a:lvl2pPr marL="348854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tabLst/>
        <a:defRPr sz="1350" b="0" i="0" kern="1200">
          <a:solidFill>
            <a:schemeClr val="tx2"/>
          </a:solidFill>
          <a:latin typeface="Futura PT Book" charset="0"/>
          <a:ea typeface="Futura PT Book" charset="0"/>
          <a:cs typeface="Futura PT Book" charset="0"/>
        </a:defRPr>
      </a:lvl2pPr>
      <a:lvl3pPr marL="520304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tabLst/>
        <a:defRPr sz="1200" b="0" i="0" kern="1200">
          <a:solidFill>
            <a:schemeClr val="tx2"/>
          </a:solidFill>
          <a:latin typeface="Futura PT Book" charset="0"/>
          <a:ea typeface="Futura PT Book" charset="0"/>
          <a:cs typeface="Futura PT Book" charset="0"/>
        </a:defRPr>
      </a:lvl3pPr>
      <a:lvl4pPr marL="691754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tabLst/>
        <a:defRPr sz="1050" b="0" i="0" kern="1200">
          <a:solidFill>
            <a:schemeClr val="tx2"/>
          </a:solidFill>
          <a:latin typeface="Futura PT Book" charset="0"/>
          <a:ea typeface="Futura PT Book" charset="0"/>
          <a:cs typeface="Futura PT Book" charset="0"/>
        </a:defRPr>
      </a:lvl4pPr>
      <a:lvl5pPr marL="863204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charset="2"/>
        <a:buChar char="§"/>
        <a:tabLst/>
        <a:defRPr sz="1050" b="0" i="0" kern="1200">
          <a:solidFill>
            <a:schemeClr val="tx2"/>
          </a:solidFill>
          <a:latin typeface="Futura PT Book" charset="0"/>
          <a:ea typeface="Futura PT Book" charset="0"/>
          <a:cs typeface="Futura PT Book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2" userDrawn="1">
          <p15:clr>
            <a:srgbClr val="F26B43"/>
          </p15:clr>
        </p15:guide>
        <p15:guide id="4" pos="5376" userDrawn="1">
          <p15:clr>
            <a:srgbClr val="F26B43"/>
          </p15:clr>
        </p15:guide>
        <p15:guide id="7" pos="5664" userDrawn="1">
          <p15:clr>
            <a:srgbClr val="F26B43"/>
          </p15:clr>
        </p15:guide>
        <p15:guide id="8" pos="384" userDrawn="1">
          <p15:clr>
            <a:srgbClr val="F26B43"/>
          </p15:clr>
        </p15:guide>
        <p15:guide id="12" orient="horz" pos="144" userDrawn="1">
          <p15:clr>
            <a:srgbClr val="F26B43"/>
          </p15:clr>
        </p15:guide>
        <p15:guide id="13" pos="96" userDrawn="1">
          <p15:clr>
            <a:srgbClr val="F26B43"/>
          </p15:clr>
        </p15:guide>
        <p15:guide id="14" orient="horz" pos="4248" userDrawn="1">
          <p15:clr>
            <a:srgbClr val="F26B43"/>
          </p15:clr>
        </p15:guide>
        <p15:guide id="15" pos="7168" userDrawn="1">
          <p15:clr>
            <a:srgbClr val="F26B43"/>
          </p15:clr>
        </p15:guide>
        <p15:guide id="16" orient="horz" pos="840" userDrawn="1">
          <p15:clr>
            <a:srgbClr val="F26B43"/>
          </p15:clr>
        </p15:guide>
        <p15:guide id="17" orient="horz" pos="72" userDrawn="1">
          <p15:clr>
            <a:srgbClr val="F26B43"/>
          </p15:clr>
        </p15:guide>
        <p15:guide id="18" pos="7552" userDrawn="1">
          <p15:clr>
            <a:srgbClr val="F26B43"/>
          </p15:clr>
        </p15:guide>
        <p15:guide id="19" pos="512" userDrawn="1">
          <p15:clr>
            <a:srgbClr val="F26B43"/>
          </p15:clr>
        </p15:guide>
        <p15:guide id="20" orient="horz" pos="4008" userDrawn="1">
          <p15:clr>
            <a:srgbClr val="F26B43"/>
          </p15:clr>
        </p15:guide>
        <p15:guide id="21" orient="horz" pos="912" userDrawn="1">
          <p15:clr>
            <a:srgbClr val="F26B43"/>
          </p15:clr>
        </p15:guide>
        <p15:guide id="22" orient="horz" pos="3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Futura" charset="0"/>
                <a:ea typeface="Futura" charset="0"/>
                <a:cs typeface="Futura" charset="0"/>
              </a:rPr>
              <a:t>Heading</a:t>
            </a:r>
            <a:br>
              <a:rPr lang="en-US" b="1" dirty="0">
                <a:latin typeface="Futura" charset="0"/>
                <a:ea typeface="Futura" charset="0"/>
                <a:cs typeface="Futura" charset="0"/>
              </a:rPr>
            </a:br>
            <a:r>
              <a:rPr lang="en-US" b="1" dirty="0">
                <a:latin typeface="Futura" charset="0"/>
                <a:ea typeface="Futura" charset="0"/>
                <a:cs typeface="Futura" charset="0"/>
              </a:rPr>
              <a:t>(Futura Bold)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Futura Medium" charset="0"/>
                <a:ea typeface="Futura Medium" charset="0"/>
                <a:cs typeface="Futura Medium" charset="0"/>
              </a:rPr>
              <a:t>Subtitle (Futura Medium)</a:t>
            </a:r>
          </a:p>
          <a:p>
            <a:endParaRPr lang="en-US" dirty="0"/>
          </a:p>
          <a:p>
            <a:r>
              <a:rPr lang="en-US" dirty="0">
                <a:latin typeface="Futura PT Book" panose="020B0502020204020303" pitchFamily="34" charset="77"/>
              </a:rPr>
              <a:t>To add a page number, copy the text box on the bottom right of this page.</a:t>
            </a:r>
          </a:p>
          <a:p>
            <a:r>
              <a:rPr lang="en-US" dirty="0">
                <a:latin typeface="Futura PT Book" panose="020B0502020204020303" pitchFamily="34" charset="77"/>
              </a:rPr>
              <a:t>Then paste it on following slides and number accordingly.</a:t>
            </a:r>
          </a:p>
          <a:p>
            <a:endParaRPr lang="en-US" dirty="0">
              <a:latin typeface="Futura PT Book" panose="020B0502020204020303" pitchFamily="34" charset="77"/>
            </a:endParaRPr>
          </a:p>
          <a:p>
            <a:r>
              <a:rPr lang="en-US" dirty="0">
                <a:latin typeface="Futura PT Book" panose="020B0502020204020303" pitchFamily="34" charset="77"/>
              </a:rPr>
              <a:t>If you need assistance, contact Communications Specialist Grace Elmore at 913-279-2242.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D610E-2DDD-1E4D-91B9-C558F03129B4}"/>
              </a:ext>
            </a:extLst>
          </p:cNvPr>
          <p:cNvSpPr txBox="1"/>
          <p:nvPr/>
        </p:nvSpPr>
        <p:spPr>
          <a:xfrm>
            <a:off x="11379200" y="6046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CKPS Powerpoint Theme">
  <a:themeElements>
    <a:clrScheme name="KCKPS">
      <a:dk1>
        <a:srgbClr val="000000"/>
      </a:dk1>
      <a:lt1>
        <a:srgbClr val="FFFFFF"/>
      </a:lt1>
      <a:dk2>
        <a:srgbClr val="00539B"/>
      </a:dk2>
      <a:lt2>
        <a:srgbClr val="E7E6E6"/>
      </a:lt2>
      <a:accent1>
        <a:srgbClr val="00539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539B"/>
      </a:hlink>
      <a:folHlink>
        <a:srgbClr val="E63C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KPS Powerpoint Theme" id="{4FACF550-B664-D641-A475-EB0F6E25D854}" vid="{852FD71B-254C-C849-B119-0E8C12D1F3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KCKPS Powerpoint Theme</Template>
  <TotalTime>159</TotalTime>
  <Words>48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Futura</vt:lpstr>
      <vt:lpstr>Futura Medium</vt:lpstr>
      <vt:lpstr>Futura PT Book</vt:lpstr>
      <vt:lpstr>Wingdings</vt:lpstr>
      <vt:lpstr>KCKPS Powerpoint Theme</vt:lpstr>
      <vt:lpstr>Heading (Futura Bold)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</dc:title>
  <dc:creator>Microsoft Office User</dc:creator>
  <cp:lastModifiedBy>Microsoft Office User</cp:lastModifiedBy>
  <cp:revision>12</cp:revision>
  <dcterms:created xsi:type="dcterms:W3CDTF">2018-08-20T18:37:07Z</dcterms:created>
  <dcterms:modified xsi:type="dcterms:W3CDTF">2019-02-14T20:18:31Z</dcterms:modified>
</cp:coreProperties>
</file>